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La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ato-regular.fntdata"/><Relationship Id="rId10" Type="http://schemas.openxmlformats.org/officeDocument/2006/relationships/slide" Target="slides/slide5.xml"/><Relationship Id="rId13" Type="http://schemas.openxmlformats.org/officeDocument/2006/relationships/font" Target="fonts/Lato-italic.fntdata"/><Relationship Id="rId12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fa7b03ff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fa7b03ff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fa7b03ff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fa7b03ff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fa7b03ff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fa7b03ff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fa7b03ff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bfa7b03ff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81A1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Relationship Id="rId4" Type="http://schemas.openxmlformats.org/officeDocument/2006/relationships/image" Target="../media/image8.gif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giphy.com/" TargetMode="External"/><Relationship Id="rId6" Type="http://schemas.openxmlformats.org/officeDocument/2006/relationships/hyperlink" Target="https://br.pinteres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375" y="1671750"/>
            <a:ext cx="1800000" cy="1800000"/>
          </a:xfrm>
          <a:prstGeom prst="ellipse">
            <a:avLst/>
          </a:prstGeom>
          <a:noFill/>
          <a:ln cap="flat" cmpd="sng" w="9525">
            <a:solidFill>
              <a:srgbClr val="8B79C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5" name="Google Shape;55;p13"/>
          <p:cNvSpPr txBox="1"/>
          <p:nvPr/>
        </p:nvSpPr>
        <p:spPr>
          <a:xfrm>
            <a:off x="3616175" y="1478850"/>
            <a:ext cx="50523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Name:</a:t>
            </a:r>
            <a:r>
              <a:rPr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Alisson Luan de Lima Peloso</a:t>
            </a:r>
            <a:endParaRPr sz="20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Nome:</a:t>
            </a: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Alisson Luan de Lima Peloso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Age:</a:t>
            </a:r>
            <a:r>
              <a:rPr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20 years old</a:t>
            </a:r>
            <a:endParaRPr sz="20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Idade:</a:t>
            </a: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20 anos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Hometown</a:t>
            </a:r>
            <a:r>
              <a:rPr b="1"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Concórdia</a:t>
            </a:r>
            <a:endParaRPr sz="20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Cidade:</a:t>
            </a: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 Concórdia</a:t>
            </a:r>
            <a:endParaRPr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3240000" y="638250"/>
            <a:ext cx="0" cy="3867000"/>
          </a:xfrm>
          <a:prstGeom prst="straightConnector1">
            <a:avLst/>
          </a:prstGeom>
          <a:noFill/>
          <a:ln cap="flat" cmpd="sng" w="9525">
            <a:solidFill>
              <a:srgbClr val="8B79C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pt-BR" sz="20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Interests</a:t>
            </a: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pt-BR" sz="1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(Interesses)</a:t>
            </a:r>
            <a:endParaRPr sz="2720">
              <a:solidFill>
                <a:schemeClr val="lt2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ts val="1500"/>
              <a:buFont typeface="Lato"/>
              <a:buChar char="●"/>
            </a:pPr>
            <a:r>
              <a:rPr lang="pt-BR" sz="15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really like The Technology World and its applications in our lives</a:t>
            </a:r>
            <a:r>
              <a:rPr lang="pt-BR" sz="15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5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Char char="●"/>
            </a:pPr>
            <a:r>
              <a:rPr i="1" lang="pt-BR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gosto muito do Mundo da Tecnologia e suas aplicações em nossas vidas.</a:t>
            </a:r>
            <a:endParaRPr i="1" sz="16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11700" y="1906050"/>
            <a:ext cx="8520600" cy="6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ts val="1500"/>
              <a:buFont typeface="Lato"/>
              <a:buChar char="●"/>
            </a:pPr>
            <a:r>
              <a:rPr lang="pt-BR" sz="15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have some interest in games, but i don’t play often. I usually watch livestream on Twitch.</a:t>
            </a:r>
            <a:endParaRPr sz="15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Char char="●"/>
            </a:pPr>
            <a:r>
              <a:rPr i="1" lang="pt-BR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tenho interesse em jogos, mas não jogo frequentemente. Eu costumo assistir transmissões ao vivo na Twitch.</a:t>
            </a:r>
            <a:endParaRPr sz="1200"/>
          </a:p>
        </p:txBody>
      </p:sp>
      <p:sp>
        <p:nvSpPr>
          <p:cNvPr id="64" name="Google Shape;64;p14"/>
          <p:cNvSpPr txBox="1"/>
          <p:nvPr/>
        </p:nvSpPr>
        <p:spPr>
          <a:xfrm>
            <a:off x="311700" y="3331225"/>
            <a:ext cx="8520600" cy="11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ts val="1500"/>
              <a:buFont typeface="Lato"/>
              <a:buChar char="●"/>
            </a:pPr>
            <a:r>
              <a:rPr lang="pt-BR" sz="15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The basketball is a hobby for me. I trained this sport for 5 years and I still like it very much. I watch the NBA when LeBron James is playing.</a:t>
            </a:r>
            <a:endParaRPr sz="15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ato"/>
              <a:buChar char="●"/>
            </a:pPr>
            <a:r>
              <a:rPr i="1" lang="pt-BR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O basquetebol é um passatempo pra mim. Eu treinei esse esporte por 5 anos e ainda gosto muito. Eu assisto NBA quando o LeBron james está jogando.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450" y="2540850"/>
            <a:ext cx="1405111" cy="79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5563" y="4188574"/>
            <a:ext cx="1552875" cy="8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5250" y="518400"/>
            <a:ext cx="425925" cy="42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Experiences</a:t>
            </a: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pt-BR" sz="1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(Experiências)</a:t>
            </a:r>
            <a:endParaRPr sz="2720">
              <a:solidFill>
                <a:schemeClr val="lt2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30835" lvl="0" marL="457200" rtl="0" algn="l"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worked at Ó DOIS GO in Concórdia for two and half years. It is a marketing company.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trabalhei na Ó DOIS GO em Concórdia por dois anos e meio. É uma empresa de marketing.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835" lvl="0" marL="4572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attended in the Evento HOJE (in Concórdia too) in 2017 as a viewer and in 2018/2019 as a staffer.  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participei do Evento HOJE (em Concórdia também) em 2017 como expectador e em 2018/2019 como colaborador.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835" lvl="0" marL="4572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In the academic part, I introduced the “ENERGY” project at the VIII Mocisc and got the first position in the state stage. In 2018, I received the “Best Student Award” of my classroom and I have a certification to prove it LOL.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Na parte acadêmica, eu apresentei o projeto “ENERGY” na VIII Mocisc e consegui a primeira posição na etapa estadual. Em 2018, recebi o “Prêmio de Melhor Aluno” da sala de aula e eu tenho um certificado para provar hehe.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9250" y="485025"/>
            <a:ext cx="492700" cy="4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Computer Science</a:t>
            </a: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pt-BR" sz="1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(Ciência da Computação)</a:t>
            </a:r>
            <a:endParaRPr sz="2720">
              <a:solidFill>
                <a:schemeClr val="lt2"/>
              </a:solidFill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30835" lvl="0" marL="457200" rtl="0" algn="l"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don’t know in which field I want to work yet. </a:t>
            </a:r>
            <a:r>
              <a:rPr b="1"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🤔</a:t>
            </a:r>
            <a:endParaRPr b="1"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não sei em qual área quero trabalhar ainda.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835" lvl="0" marL="4572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like development in general (create solutions to problems).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Gosto de desenvolvimento no geral (criar soluções para os problemas).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835" lvl="0" marL="4572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I'm curious about AI and machine learning.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tenho curiosidade por Inteligência Artificial e aprendizagem de máquina.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835" lvl="0" marL="4572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 would like to get experience from several areas of computation to be recognized.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Eu  gostaria de obter experiência em várias áreas da computação e ser reconhecido.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2375" y="489200"/>
            <a:ext cx="484350" cy="4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6900" y="1944950"/>
            <a:ext cx="2350150" cy="176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Dreams</a:t>
            </a:r>
            <a:r>
              <a:rPr b="1" lang="pt-BR" sz="22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i="1" lang="pt-BR" sz="17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(Sonhos)</a:t>
            </a:r>
            <a:endParaRPr sz="2720">
              <a:solidFill>
                <a:schemeClr val="lt2"/>
              </a:solidFill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●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In the most part of the time, I usually don’t create expectations. But...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●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Na maior parte do tempo, eu costumo não criar expectativas. Mas…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788" lvl="1" marL="9144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○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Undertake</a:t>
            </a: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 💼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○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Empreender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788" lvl="1" marL="9144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○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Help people 💜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○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Ajudar as pessoas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788" lvl="1" marL="914400" rtl="0" algn="l">
              <a:spcBef>
                <a:spcPts val="1200"/>
              </a:spcBef>
              <a:spcAft>
                <a:spcPts val="0"/>
              </a:spcAft>
              <a:buClr>
                <a:srgbClr val="8B79C1"/>
              </a:buClr>
              <a:buSzPct val="100000"/>
              <a:buFont typeface="Lato"/>
              <a:buChar char="○"/>
            </a:pPr>
            <a:r>
              <a:rPr lang="pt-BR" sz="2300">
                <a:solidFill>
                  <a:srgbClr val="8B79C1"/>
                </a:solidFill>
                <a:latin typeface="Lato"/>
                <a:ea typeface="Lato"/>
                <a:cs typeface="Lato"/>
                <a:sym typeface="Lato"/>
              </a:rPr>
              <a:t>Experience an amazing journey 🚀</a:t>
            </a:r>
            <a:endParaRPr sz="2300">
              <a:solidFill>
                <a:srgbClr val="8B79C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Lato"/>
              <a:buChar char="○"/>
            </a:pPr>
            <a:r>
              <a:rPr i="1" lang="pt-BR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Vivenciar uma jornada incrível</a:t>
            </a:r>
            <a:endParaRPr i="1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4625" y="474988"/>
            <a:ext cx="512775" cy="5127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167125" y="4804800"/>
            <a:ext cx="8498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</a:rPr>
              <a:t>Icons: </a:t>
            </a:r>
            <a:r>
              <a:rPr lang="pt-BR" sz="800" u="sng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pt-BR" sz="800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</a:rPr>
              <a:t>, GIFs: </a:t>
            </a:r>
            <a:r>
              <a:rPr lang="pt-BR" sz="800" u="sng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GIPHY</a:t>
            </a:r>
            <a:r>
              <a:rPr lang="pt-BR" sz="800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pt-BR" sz="800" u="sng">
                <a:solidFill>
                  <a:srgbClr val="E8E6E3"/>
                </a:solidFill>
                <a:latin typeface="Lato"/>
                <a:ea typeface="Lato"/>
                <a:cs typeface="Lato"/>
                <a:sym typeface="La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Pinterest</a:t>
            </a:r>
            <a:endParaRPr sz="800">
              <a:solidFill>
                <a:srgbClr val="E8E6E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